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720"/>
  </p:normalViewPr>
  <p:slideViewPr>
    <p:cSldViewPr snapToGrid="0" snapToObjects="1">
      <p:cViewPr varScale="1">
        <p:scale>
          <a:sx n="90" d="100"/>
          <a:sy n="90" d="100"/>
        </p:scale>
        <p:origin x="232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F612C2-698E-7446-BA33-06CEBABA33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89AF483-8F9B-6945-AE06-7082936E94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ACC15E-86E8-5645-AC19-D20C7E7B4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F25C-7C8B-EF42-8230-1BB52D17BDAC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8CFAD-7C5D-3E41-B6F4-E467874CE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19CE3E-8490-C842-A43E-A3411A7C0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B4A9-8747-8A4B-85B5-BCB2C458C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15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D3D95A-7240-A647-A4AE-D664D1699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F7D7818-00D5-614D-83EA-1E7F885535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661840-6629-6C46-B488-C51DA8896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F25C-7C8B-EF42-8230-1BB52D17BDAC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B770D2-94B6-3442-B417-D497F0F6D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70C91C-DD38-A042-942E-CC5EB3CBE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B4A9-8747-8A4B-85B5-BCB2C458C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628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BB15662-1179-014C-B6CB-4F5CDCEC11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B8B5505-E4F0-7949-84C2-3E5A71480E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ECB94E-A7BB-8141-BA57-86B2FE470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F25C-7C8B-EF42-8230-1BB52D17BDAC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493E3E-F5FA-BF45-B4CE-7079580E9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236E0F-62FC-DD48-B907-2FD97BBE8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B4A9-8747-8A4B-85B5-BCB2C458C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94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EE6FE5-A69A-7C41-A9F6-414BBE620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278E39-2E63-8949-910A-495329F66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A0DE3B-4821-724D-83DE-5FF4D4992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F25C-7C8B-EF42-8230-1BB52D17BDAC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2769CB-8CCB-2849-9C06-B204B845F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FABD4B-F748-7742-94F0-6021B39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B4A9-8747-8A4B-85B5-BCB2C458C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333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C09182-4E81-E94E-9926-B00A112E6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C8EF30A-A0D5-1549-A4DA-F22D916DF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D6B0B4-9767-A647-892E-92C954A4F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F25C-7C8B-EF42-8230-1BB52D17BDAC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8E05A8-870B-8B49-B6EF-E1809C7CD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B40E49-E836-C540-B062-81BE8AAB7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B4A9-8747-8A4B-85B5-BCB2C458C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553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FD5B30-C7AC-5E4E-8262-ED822BFA8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A1FD9D-2FC6-9448-A03E-D53AE441CF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98BB434-39A7-C441-A478-E4D7DE2BF8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C8595ED-FB19-6D45-AAFC-19E779A35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F25C-7C8B-EF42-8230-1BB52D17BDAC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204BBD3-A887-C649-9911-A583BF9AE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0E8FB6B-DF1E-0D49-8375-F6E8B62C8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B4A9-8747-8A4B-85B5-BCB2C458C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812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472DA0-9DD7-F04B-9646-5460C0C03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263EC50-44BD-2048-871D-D171F696C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CA95859-D13B-1346-8A32-D2C3D9B821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2A55E3F-FACC-C04F-A8F8-3F3369B5B0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57A38A6-DDFF-854A-9B6F-C43A107C24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9CB21D7-E7D0-6842-B516-0C127488E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F25C-7C8B-EF42-8230-1BB52D17BDAC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9941908-6A8F-0249-AAD1-86434A83D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167781C-6784-F64B-871A-C26FB57A0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B4A9-8747-8A4B-85B5-BCB2C458C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755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1BC7FA-86D3-7948-A505-6511FD044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1F44010-8AFA-A548-8635-4BF86F09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F25C-7C8B-EF42-8230-1BB52D17BDAC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5747020-88D5-BB41-B6EE-8C7A74B34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D0A478A-0CE6-CC47-A7F7-E554E965C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B4A9-8747-8A4B-85B5-BCB2C458C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909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AA78E58-F730-DC42-A9F5-2BCA3BBA7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F25C-7C8B-EF42-8230-1BB52D17BDAC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47A975C-5563-DD47-AB9A-1EF02928D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1364F03-34FF-814F-B0C7-25EA4EE63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B4A9-8747-8A4B-85B5-BCB2C458C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6D326A-C304-8343-9158-6E0A127F4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86A0138-6C6B-5C4C-A203-69488C353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29606DB-4D7C-1043-B1FB-7DCFAF9E2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8322F12-B8F9-8B45-BB2E-A56123162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F25C-7C8B-EF42-8230-1BB52D17BDAC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D3C612-46F1-114E-8EB5-630F52B50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87263B3-E39A-574B-B886-2FF87BC56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B4A9-8747-8A4B-85B5-BCB2C458C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883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165EFE-0708-B84B-BEE3-70A7E2836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73422F4-F391-2C43-AC2F-B991AC019C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D3B1A29-8B42-A34E-9003-A0C4609935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68432EA-5555-434B-AD0C-30EF02CFE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F25C-7C8B-EF42-8230-1BB52D17BDAC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29EDD35-7F75-0D48-9395-D595F46E1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B9C911-969E-714A-9632-2E29000D6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B4A9-8747-8A4B-85B5-BCB2C458C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31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FDC7931-66CD-5E46-A144-D9ED03527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2C40322-3F7D-1143-B6A1-682879AE7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7A0535-1B7F-2544-B97F-A0332B4D2F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EF25C-7C8B-EF42-8230-1BB52D17BDAC}" type="datetimeFigureOut">
              <a:rPr kumimoji="1" lang="ja-JP" altLang="en-US" smtClean="0"/>
              <a:t>2021/8/9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77874C-13A7-D541-A7E7-2592D44273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BD4B10-34B4-8748-AEF5-B67C4DDE7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9B4A9-8747-8A4B-85B5-BCB2C458CD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24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domainq.net/windsurfing-sports-0033506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チェアー, スポーツゲーム, 椅子, 大きい が含まれている画像&#10;&#10;自動的に生成された説明">
            <a:extLst>
              <a:ext uri="{FF2B5EF4-FFF2-40B4-BE49-F238E27FC236}">
                <a16:creationId xmlns:a16="http://schemas.microsoft.com/office/drawing/2014/main" id="{987C465A-3D05-514D-9235-DCD89963E5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11684" y="418299"/>
            <a:ext cx="5883770" cy="6021401"/>
          </a:xfrm>
          <a:prstGeom prst="rect">
            <a:avLst/>
          </a:prstGeom>
        </p:spPr>
      </p:pic>
      <p:sp>
        <p:nvSpPr>
          <p:cNvPr id="9" name="線吹き出し 1 (枠付き) 8">
            <a:extLst>
              <a:ext uri="{FF2B5EF4-FFF2-40B4-BE49-F238E27FC236}">
                <a16:creationId xmlns:a16="http://schemas.microsoft.com/office/drawing/2014/main" id="{C6B06227-A33B-1842-A2BE-111A6E47024C}"/>
              </a:ext>
            </a:extLst>
          </p:cNvPr>
          <p:cNvSpPr/>
          <p:nvPr/>
        </p:nvSpPr>
        <p:spPr>
          <a:xfrm>
            <a:off x="7558088" y="4600575"/>
            <a:ext cx="3057525" cy="600075"/>
          </a:xfrm>
          <a:prstGeom prst="borderCallout1">
            <a:avLst>
              <a:gd name="adj1" fmla="val 74564"/>
              <a:gd name="adj2" fmla="val -4855"/>
              <a:gd name="adj3" fmla="val 260120"/>
              <a:gd name="adj4" fmla="val -43429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latin typeface="HGSSoeiKakugothicUB" panose="020B0900000000000000" pitchFamily="34" charset="-128"/>
                <a:ea typeface="HGSSoeiKakugothicUB" panose="020B0900000000000000" pitchFamily="34" charset="-128"/>
              </a:rPr>
              <a:t>ユニバーサル・ジョイント</a:t>
            </a:r>
          </a:p>
        </p:txBody>
      </p:sp>
      <p:sp>
        <p:nvSpPr>
          <p:cNvPr id="10" name="線吹き出し 1 (枠付き) 9">
            <a:extLst>
              <a:ext uri="{FF2B5EF4-FFF2-40B4-BE49-F238E27FC236}">
                <a16:creationId xmlns:a16="http://schemas.microsoft.com/office/drawing/2014/main" id="{DC13C74A-A2A9-EB47-A22B-84EC00375750}"/>
              </a:ext>
            </a:extLst>
          </p:cNvPr>
          <p:cNvSpPr/>
          <p:nvPr/>
        </p:nvSpPr>
        <p:spPr>
          <a:xfrm>
            <a:off x="7862888" y="2358050"/>
            <a:ext cx="3057525" cy="600075"/>
          </a:xfrm>
          <a:prstGeom prst="borderCallout1">
            <a:avLst>
              <a:gd name="adj1" fmla="val 74564"/>
              <a:gd name="adj2" fmla="val -4855"/>
              <a:gd name="adj3" fmla="val 393452"/>
              <a:gd name="adj4" fmla="val -84551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latin typeface="HGSSoeiKakugothicUB" panose="020B0900000000000000" pitchFamily="34" charset="-128"/>
                <a:ea typeface="HGSSoeiKakugothicUB" panose="020B0900000000000000" pitchFamily="34" charset="-128"/>
              </a:rPr>
              <a:t>ウィッシュボーン・ブーム</a:t>
            </a:r>
          </a:p>
        </p:txBody>
      </p:sp>
      <p:sp>
        <p:nvSpPr>
          <p:cNvPr id="11" name="線吹き出し 1 (枠付き) 10">
            <a:extLst>
              <a:ext uri="{FF2B5EF4-FFF2-40B4-BE49-F238E27FC236}">
                <a16:creationId xmlns:a16="http://schemas.microsoft.com/office/drawing/2014/main" id="{14636931-E242-6345-B0F9-75B2DDEADBCF}"/>
              </a:ext>
            </a:extLst>
          </p:cNvPr>
          <p:cNvSpPr/>
          <p:nvPr/>
        </p:nvSpPr>
        <p:spPr>
          <a:xfrm>
            <a:off x="7558088" y="715601"/>
            <a:ext cx="1487189" cy="600075"/>
          </a:xfrm>
          <a:prstGeom prst="borderCallout1">
            <a:avLst>
              <a:gd name="adj1" fmla="val 62659"/>
              <a:gd name="adj2" fmla="val 909"/>
              <a:gd name="adj3" fmla="val 200595"/>
              <a:gd name="adj4" fmla="val -177588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>
                <a:latin typeface="HGSSoeiKakugothicUB" panose="020B0900000000000000" pitchFamily="34" charset="-128"/>
                <a:ea typeface="HGSSoeiKakugothicUB" panose="020B0900000000000000" pitchFamily="34" charset="-128"/>
              </a:rPr>
              <a:t>マスト</a:t>
            </a:r>
            <a:endParaRPr kumimoji="1" lang="en-US" altLang="ja-JP" dirty="0">
              <a:latin typeface="HGSSoeiKakugothicUB" panose="020B0900000000000000" pitchFamily="34" charset="-128"/>
              <a:ea typeface="HGSSoeiKakugothicUB" panose="020B0900000000000000" pitchFamily="34" charset="-128"/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94887200-2ECF-2441-BE32-F1216429933F}"/>
              </a:ext>
            </a:extLst>
          </p:cNvPr>
          <p:cNvCxnSpPr>
            <a:cxnSpLocks/>
          </p:cNvCxnSpPr>
          <p:nvPr/>
        </p:nvCxnSpPr>
        <p:spPr>
          <a:xfrm>
            <a:off x="4229100" y="645389"/>
            <a:ext cx="2404517" cy="4941024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48D5C6C1-DADC-CE4E-9555-AC11ED52848E}"/>
              </a:ext>
            </a:extLst>
          </p:cNvPr>
          <p:cNvCxnSpPr>
            <a:cxnSpLocks/>
          </p:cNvCxnSpPr>
          <p:nvPr/>
        </p:nvCxnSpPr>
        <p:spPr>
          <a:xfrm flipV="1">
            <a:off x="3914775" y="645389"/>
            <a:ext cx="314325" cy="140424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4FDE070C-6A01-7A46-8184-4D6416537235}"/>
              </a:ext>
            </a:extLst>
          </p:cNvPr>
          <p:cNvCxnSpPr>
            <a:cxnSpLocks/>
          </p:cNvCxnSpPr>
          <p:nvPr/>
        </p:nvCxnSpPr>
        <p:spPr>
          <a:xfrm flipV="1">
            <a:off x="6300788" y="5582807"/>
            <a:ext cx="332829" cy="246493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AC4BF80C-2D3E-9948-9441-8337D4BDBDD5}"/>
              </a:ext>
            </a:extLst>
          </p:cNvPr>
          <p:cNvSpPr/>
          <p:nvPr/>
        </p:nvSpPr>
        <p:spPr>
          <a:xfrm>
            <a:off x="2469356" y="528638"/>
            <a:ext cx="4329113" cy="5557838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線吹き出し 1 (枠付き) 30">
            <a:extLst>
              <a:ext uri="{FF2B5EF4-FFF2-40B4-BE49-F238E27FC236}">
                <a16:creationId xmlns:a16="http://schemas.microsoft.com/office/drawing/2014/main" id="{F97DF59E-16F0-D348-8262-17DD5D440B87}"/>
              </a:ext>
            </a:extLst>
          </p:cNvPr>
          <p:cNvSpPr/>
          <p:nvPr/>
        </p:nvSpPr>
        <p:spPr>
          <a:xfrm>
            <a:off x="330621" y="645389"/>
            <a:ext cx="1487189" cy="600075"/>
          </a:xfrm>
          <a:prstGeom prst="borderCallout1">
            <a:avLst>
              <a:gd name="adj1" fmla="val 79326"/>
              <a:gd name="adj2" fmla="val 102744"/>
              <a:gd name="adj3" fmla="val 114881"/>
              <a:gd name="adj4" fmla="val 14232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latin typeface="HGSSoeiKakugothicUB" panose="020B0900000000000000" pitchFamily="34" charset="-128"/>
                <a:ea typeface="HGSSoeiKakugothicUB" panose="020B0900000000000000" pitchFamily="34" charset="-128"/>
              </a:rPr>
              <a:t>セイル</a:t>
            </a:r>
            <a:endParaRPr kumimoji="1" lang="en-US" altLang="ja-JP" dirty="0">
              <a:latin typeface="HGSSoeiKakugothicUB" panose="020B0900000000000000" pitchFamily="34" charset="-128"/>
              <a:ea typeface="HGSSoeiKakugothicUB" panose="020B09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2972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8</Words>
  <Application>Microsoft Macintosh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HGSSoeiKakugothicUB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山本隆義</dc:creator>
  <cp:lastModifiedBy>山本隆義</cp:lastModifiedBy>
  <cp:revision>6</cp:revision>
  <dcterms:created xsi:type="dcterms:W3CDTF">2021-08-09T01:18:33Z</dcterms:created>
  <dcterms:modified xsi:type="dcterms:W3CDTF">2021-08-09T02:36:56Z</dcterms:modified>
</cp:coreProperties>
</file>